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355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4"/>
    <p:restoredTop sz="94609"/>
  </p:normalViewPr>
  <p:slideViewPr>
    <p:cSldViewPr snapToGrid="0" snapToObjects="1">
      <p:cViewPr varScale="1">
        <p:scale>
          <a:sx n="36" d="100"/>
          <a:sy n="36" d="100"/>
        </p:scale>
        <p:origin x="240" y="1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B63D09-46D2-B14F-9FB6-A059B8BD8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32EF6E-57A2-9247-B335-C4B160A63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910161-07D3-774B-9F65-10CA9538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5C2B19-F950-5A49-8DBC-DDBCD84EF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30C786-C0AC-E54C-8472-91BB96B8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11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6D4FD5-271D-9F4D-9E01-111960B1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7C55B1-3D3D-9A47-BD21-1246AD27C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37FA8B-6E22-E84B-B700-4D01F092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A5C973-E20C-1342-B011-D5702CEF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F58045-163E-6F4E-A03C-484D7620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573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C06EF8-1EC1-FE42-A0C2-0FF47FEE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18654D-65B1-2B4B-8E83-039EC6726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31F604-3A11-4E47-ACEA-2760E5935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0BB71D-A87C-4F40-A787-E69B575F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0B9974-EFCB-CC48-BA21-E8A63566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16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0796E8-E36F-6F46-920C-EECA56002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3D3279-04C7-B848-9AD6-58E623912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AD9DBC-F9F7-434E-949B-569D1A969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40C83AC-7989-854E-AC91-04FAD764F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EC70C7-70A6-9A46-9B48-275FEE58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8AC2F26-019C-A240-B50D-EDC81692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80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8C77BD-5284-3243-89C7-AC9F771D0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F14FFF-5DED-DE48-83DB-9E3D310B2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2B45FF-81EB-A144-BA33-945F7FC4C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83E145C-9EF7-DC4C-89CD-8B7F0CE38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B1B038E-123E-C040-810E-D1CC232786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381DB36-5398-1346-8DA3-56C3748D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7175565-3F5E-7C42-B58C-1FCFF374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8835C8F-B044-D242-ADC3-492BC79E9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4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BA804B-1943-FC43-9266-5B1D12DB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E887A53-43A6-1C47-93F5-255A5476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D55B89-5C9A-E343-8D02-7BFEC069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56DE49-FD2D-2144-8C53-302A102E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34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6C1973C-6D0D-C548-8FEF-8543B8983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2E77983-AB71-C64A-A9B3-8F311DB3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4662C0-E7B0-1D47-9167-D58782C9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220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5DC65C-A4D4-4042-B374-D3D9F16F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4FDA41-7B47-E342-84C0-5FA48DBEA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85644D-A7D8-1849-B24D-6088338F7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3CF2B2-C351-8E41-9859-9E5821A3D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7D9EF9-E539-D243-B33C-E820F26D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B834C8-C2AD-594D-A708-179C80EDE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576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F1A69E-7E0C-EF40-8D19-9B07BE4F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D45A370-F087-4E4F-A22A-9EB05B022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84D73C3-8059-FC42-A1D1-7BFD579A9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86EA2D-66F5-2440-9C7F-D74A9F59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9074D61-2591-D544-AB49-38ADB84B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F6EBBDC-A2D0-B749-A959-F210361E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83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17C1CB-03D2-9A4D-B447-104AA768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9C5FD77-720A-FF4A-8968-BA9DFC2F8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E440C9-7D16-5B4C-85A7-BDEC85C61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D3FD6B-452A-E54E-9B0C-70E0EF127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12A133-1DBA-2644-A86B-C2D888D0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01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F3DDC4D-04AD-0E45-920C-03A67E01D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EAAE24-3D7C-CA4F-8BEB-2B5E08A08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B663B1-4A33-E64A-BD1B-20CFC2F19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DF9458-14E2-C144-B3E9-9F986E417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E5EE86-2293-884A-A639-D3D31BFD6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057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FB49B9-4B35-0445-9EF0-2EB528EDD6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8E56A-9E06-074D-BBB3-D44008AB882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529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2A9E6DE-2EA2-9D46-AD56-D8E1F4C5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2421150-FC22-8948-918F-916E0DD4D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2B9F53-B6ED-BA4F-B71B-4DE5F055D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20C96-6566-5548-A45B-C9F4FF0AD91E}" type="datetimeFigureOut">
              <a:rPr lang="it-IT" smtClean="0"/>
              <a:t>22/10/21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618F23-D823-4C48-A476-554F08D7C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374B5-286C-2848-9B1C-6BB35990A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6F22C-DBB6-694F-A46E-2E0B289D74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07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Segnaposto contenuto 5">
            <a:extLst>
              <a:ext uri="{FF2B5EF4-FFF2-40B4-BE49-F238E27FC236}">
                <a16:creationId xmlns:a16="http://schemas.microsoft.com/office/drawing/2014/main" id="{CD90C244-C78A-7A4D-8E61-F7AEA0907B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0"/>
            <a:ext cx="4968875" cy="6929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8871C74-C459-5C47-A958-BCF4DD4CC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51" y="0"/>
            <a:ext cx="489489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Pierluigi Innocenti</dc:creator>
  <cp:lastModifiedBy>Pierluigi Innocenti</cp:lastModifiedBy>
  <cp:revision>3</cp:revision>
  <dcterms:created xsi:type="dcterms:W3CDTF">2021-10-18T20:29:48Z</dcterms:created>
  <dcterms:modified xsi:type="dcterms:W3CDTF">2021-10-22T10:59:13Z</dcterms:modified>
</cp:coreProperties>
</file>